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660"/>
  </p:normalViewPr>
  <p:slideViewPr>
    <p:cSldViewPr snapToGrid="0">
      <p:cViewPr varScale="1">
        <p:scale>
          <a:sx n="75" d="100"/>
          <a:sy n="75" d="100"/>
        </p:scale>
        <p:origin x="73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B10F46-DA8A-4D47-956B-69B3928AC9ED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978DA2-64F3-46E2-934B-16E5D0A62C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871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532C6-EA54-0D7E-79AA-E99C5CD60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EFCF2-DBFC-F297-602D-9404AC2BD8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DAE80-2FF2-0232-4194-0BA8A32E4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A5700-B5FE-4DF9-A3E7-1A2C80E23A93}" type="datetime1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2DFD2-9F45-ADDC-C6F9-69C6B087C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E8E3D-E896-161C-E169-5BE2A3B0F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522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982E0-7497-00B8-D108-CE84778D9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7335F5-B5F4-B182-0D3A-7EFB36BD2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47AD8-52B5-7026-C648-C56169DD4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045CF-0AAD-4BA4-933B-DE19F3F28476}" type="datetime1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082AD7-0B92-E2BC-20F0-2ECF5899E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A2D63-8315-3CFA-BEE2-F28A01951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79177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461796-A622-6764-62AA-53F47381C6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DA8161-962A-03D7-9A77-0F1F7277E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AD3DB-4966-84B5-2402-51769B54B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D5980-A1CE-469A-BF99-D3269F29D723}" type="datetime1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CA632-CA31-1C26-1AD4-AEE2D72A3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5540A-9484-18DE-63C5-2DD801339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8491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B57F6-10DD-6500-B280-83EFB26E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63C5-D625-7710-85CA-8894461D5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8E8B2-799C-E303-9393-FD87A255E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26803-E709-4061-ADAA-22EF97836CCD}" type="datetime1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37A09-3249-F075-38C3-85A30A0C1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0D358-D96B-9764-45A4-ECB763616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20163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DC687-FC3F-A966-A543-2455E9DF8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433C0E-8E4D-EBAA-C94B-D3C0704F9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527B2-1FCD-0FD8-7285-CA353376C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02C6A-D982-4E65-BFE1-2962CDFEE146}" type="datetime1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AD8AC-22D1-9523-7CDA-4E3584E25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15A77-B41D-FDB6-D914-4FE98BCC7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91206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E684D-6B43-ECE1-BD8E-8EAD37EAF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021B7-9300-ED18-2F00-1E6298E4FC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21F3B-0BD3-B1FB-B22F-DC81AD924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B5CAB7-1B55-9B33-FBF8-A4A792A1A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E699-6A50-4D0F-A94C-B3D4095FFF59}" type="datetime1">
              <a:rPr lang="en-IN" smtClean="0"/>
              <a:t>07-08-2024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22AD8-3EB2-4BB8-401A-0E7E14E8B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CAA21E-3DFF-498C-B692-45DE1EC57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42463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6D6C6-5EB0-E78A-45D7-2ED76EDDF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0ABD7C-AAC7-3202-FFD3-6DEA4D8934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216E92-E44A-6805-F055-27877320DE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21A730-5701-3743-BBAD-F858CC6F21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A03C08-8435-D744-0FF2-5744F7D7F4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2BEFAF-6C31-3AF5-F2C6-7A455C712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8AD00-D0D8-4A69-BDCA-1E7B3B10A09F}" type="datetime1">
              <a:rPr lang="en-IN" smtClean="0"/>
              <a:t>07-08-2024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10FCD-FC44-5172-7822-B75EFC00A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1C4878-171C-8EB1-6D21-D93C9621F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702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867B4-8BF5-093A-D03E-319988364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63B6AC-72EC-7E14-DDE0-4B24D1C60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7793B-E79E-4637-BF07-4FB1DB72824C}" type="datetime1">
              <a:rPr lang="en-IN" smtClean="0"/>
              <a:t>07-08-2024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C3F33A-D674-BBA6-3FA3-3F57290F3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274B4C-D519-E420-9074-3659A05CB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2434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5EBF42-9E1A-20BF-B646-970B58388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3808D-09DC-4654-9184-D2861A1240FF}" type="datetime1">
              <a:rPr lang="en-IN" smtClean="0"/>
              <a:t>07-08-2024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2ABF07-F42F-BCED-EE2A-FB89D93A1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B7C4F-35F3-8FD9-76FA-345C6821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51083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7727E-56F6-DD73-7926-328E9A2F7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96E69-0651-E9BC-7E64-AD7F31E0E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E7D226-8640-F3B7-3571-ACED168B8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193CA-077C-EC3C-2B6E-9602A039E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6AC81-E46B-4076-8AEE-649963F8A503}" type="datetime1">
              <a:rPr lang="en-IN" smtClean="0"/>
              <a:t>07-08-2024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56E93F-8D46-E0C1-46DD-7E2A313A9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E50D58-E72A-699E-0F6A-B37FAE740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47359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A463-F86C-2AE9-8957-4BA23A6D6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97AC47-5FC5-5EF4-3F59-D2A72E2127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158A50-DE17-6DC3-DBD4-C263B2992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40056-F233-B330-0120-684F32942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047CC-D0A6-4943-8861-068C35B21858}" type="datetime1">
              <a:rPr lang="en-IN" smtClean="0"/>
              <a:t>07-08-2024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EC6617-5235-1731-C039-DA3AD2B74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7DB70-E5A4-2C47-8564-F2A93412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8063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A6F1BD-79F6-2229-6EBA-C9AAAE413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E2317-56C4-DF6D-C008-BE9E56914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37248-66A0-8DFB-B012-1CF9056300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97C093-FEE3-4214-90BD-CD9A4166E246}" type="datetime1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07FFB-DAE5-ED50-F088-CBFA035AA0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IN"/>
              <a:t>ENTERPRISE SERVICE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1907D-B8BC-AC3D-89C9-0140BD163B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C50456-6344-4671-A79F-9FF763347B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5129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and grey background&#10;&#10;Description automatically generated">
            <a:extLst>
              <a:ext uri="{FF2B5EF4-FFF2-40B4-BE49-F238E27FC236}">
                <a16:creationId xmlns:a16="http://schemas.microsoft.com/office/drawing/2014/main" id="{CA2E093E-47B4-22F0-CBF4-C10F0C5D3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9753FF35-A362-9D46-BEE8-FB8E7683F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416" y="0"/>
            <a:ext cx="1503584" cy="450733"/>
          </a:xfrm>
          <a:prstGeom prst="rect">
            <a:avLst/>
          </a:prstGeo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E792F727-19B9-5AC5-27DA-990D61BDB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194" y="117413"/>
            <a:ext cx="5669891" cy="720450"/>
          </a:xfrm>
        </p:spPr>
        <p:txBody>
          <a:bodyPr>
            <a:normAutofit fontScale="90000"/>
          </a:bodyPr>
          <a:lstStyle/>
          <a:p>
            <a:r>
              <a:rPr lang="en-IN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TOMMY HILFIGER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EB5CE353-42A5-09F3-DFEE-3AF6A9279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6455" y="1591154"/>
            <a:ext cx="5074920" cy="4220366"/>
          </a:xfrm>
        </p:spPr>
        <p:txBody>
          <a:bodyPr>
            <a:normAutofit/>
          </a:bodyPr>
          <a:lstStyle/>
          <a:p>
            <a:r>
              <a:rPr lang="en-IN" sz="21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  <a:r>
              <a:rPr lang="en-IN" sz="2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:-	DEV MODI</a:t>
            </a:r>
          </a:p>
          <a:p>
            <a:pPr algn="just">
              <a:lnSpc>
                <a:spcPct val="150000"/>
              </a:lnSpc>
            </a:pPr>
            <a:r>
              <a:rPr lang="en-IN" sz="2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RAJ MISTRY</a:t>
            </a:r>
          </a:p>
          <a:p>
            <a:pPr algn="just">
              <a:lnSpc>
                <a:spcPct val="150000"/>
              </a:lnSpc>
            </a:pPr>
            <a:r>
              <a:rPr lang="en-IN" sz="2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PRANAV WAGH</a:t>
            </a:r>
          </a:p>
          <a:p>
            <a:pPr algn="just">
              <a:lnSpc>
                <a:spcPct val="160000"/>
              </a:lnSpc>
            </a:pPr>
            <a:r>
              <a:rPr lang="en-IN" sz="2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MAYUR SHETTY</a:t>
            </a:r>
          </a:p>
          <a:p>
            <a:pPr algn="just">
              <a:lnSpc>
                <a:spcPct val="160000"/>
              </a:lnSpc>
            </a:pPr>
            <a:r>
              <a:rPr lang="en-IN" sz="2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SHUDHANSHU SHARMA </a:t>
            </a:r>
          </a:p>
          <a:p>
            <a:pPr algn="just">
              <a:lnSpc>
                <a:spcPct val="150000"/>
              </a:lnSpc>
            </a:pPr>
            <a:r>
              <a:rPr lang="en-IN" sz="2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TEJASVA AGRAWAL</a:t>
            </a:r>
          </a:p>
          <a:p>
            <a:pPr algn="just">
              <a:lnSpc>
                <a:spcPct val="150000"/>
              </a:lnSpc>
            </a:pPr>
            <a:r>
              <a:rPr lang="en-IN" sz="21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</a:t>
            </a:r>
            <a:r>
              <a:rPr lang="en-IN" sz="2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:- BILL GATES 2024</a:t>
            </a:r>
          </a:p>
          <a:p>
            <a:endParaRPr lang="en-IN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8BF364E-7564-6EDE-0701-8EE8E09C3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5EA64-EB05-45F9-A386-D1F447D17220}" type="datetime1">
              <a:rPr lang="en-IN" smtClean="0"/>
              <a:t>07-08-2024</a:t>
            </a:fld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6F5F075-5037-C835-A289-B05B54C1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/>
              <a:t>ENTERPRISE SERVICE MANAGEMENT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CEB9DB0-CD1A-ADF0-7FBD-CEBD3B4C9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1</a:t>
            </a:fld>
            <a:endParaRPr lang="en-IN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4D85B45-1179-5273-3D6E-D4866DE45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7" t="3286" r="27500" b="10667"/>
          <a:stretch/>
        </p:blipFill>
        <p:spPr>
          <a:xfrm>
            <a:off x="6073140" y="837862"/>
            <a:ext cx="5074920" cy="551848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48949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and grey background&#10;&#10;Description automatically generated">
            <a:extLst>
              <a:ext uri="{FF2B5EF4-FFF2-40B4-BE49-F238E27FC236}">
                <a16:creationId xmlns:a16="http://schemas.microsoft.com/office/drawing/2014/main" id="{CA2E093E-47B4-22F0-CBF4-C10F0C5D3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-8878"/>
            <a:ext cx="12191980" cy="6856718"/>
          </a:xfrm>
          <a:prstGeom prst="rect">
            <a:avLst/>
          </a:prstGeom>
        </p:spPr>
      </p:pic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9753FF35-A362-9D46-BEE8-FB8E7683F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416" y="0"/>
            <a:ext cx="1503584" cy="450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636354-3992-7189-3552-A992AAC6B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7530" y="148531"/>
            <a:ext cx="3456940" cy="6553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8BF364E-7564-6EDE-0701-8EE8E09C3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F76F6-7938-43E7-BEA8-C1D026472819}" type="datetime1">
              <a:rPr lang="en-IN" smtClean="0"/>
              <a:t>07-08-2024</a:t>
            </a:fld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6F5F075-5037-C835-A289-B05B54C1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CEB9DB0-CD1A-ADF0-7FBD-CEBD3B4C9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2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906770-4543-28AB-ACC2-861882E3AF0D}"/>
              </a:ext>
            </a:extLst>
          </p:cNvPr>
          <p:cNvSpPr txBox="1"/>
          <p:nvPr/>
        </p:nvSpPr>
        <p:spPr>
          <a:xfrm>
            <a:off x="4612640" y="987800"/>
            <a:ext cx="708152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Tommy Hilfiger, an iconic American fashion brand, was founded in 1985 by Tommy Hilfiger, a designer renowned for his signature red, white, and blue tag. Over the decades, the brand has evolved from its roots in classic American cool style, characterized by preppy aesthetics, to a global powerhouse in the fashion industry. Known for its timeless designs that blend tradition with modernity, Tommy Hilfiger offers a wide range of apparel, footwear, accessories, and home furnishings. The brand has successfully expanded its presence across numerous countries, appealing to a diverse clientele through innovative marketing strategies, celebrity endorsements, and a consistent commitment to quality and style. Tommy Hilfiger has maintained its relevance in a fast-changing industry by embracing digital transformation and sustainability initiatives, thereby ensuring its continued appeal to contemporary consumers.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BACE32-4102-C82F-AECC-EDB2E7D0DA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58"/>
          <a:stretch/>
        </p:blipFill>
        <p:spPr>
          <a:xfrm>
            <a:off x="497840" y="1074510"/>
            <a:ext cx="3929150" cy="462227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02258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and grey background&#10;&#10;Description automatically generated">
            <a:extLst>
              <a:ext uri="{FF2B5EF4-FFF2-40B4-BE49-F238E27FC236}">
                <a16:creationId xmlns:a16="http://schemas.microsoft.com/office/drawing/2014/main" id="{CA2E093E-47B4-22F0-CBF4-C10F0C5D3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9753FF35-A362-9D46-BEE8-FB8E7683F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416" y="0"/>
            <a:ext cx="1503584" cy="450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917524-DA8D-6CE5-4B66-BA397D1EA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260" y="136525"/>
            <a:ext cx="7523480" cy="97951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ABOUT TOMMY HILFIGER ERP SYSTEM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8BF364E-7564-6EDE-0701-8EE8E09C3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A4587-6493-4B2B-9D34-780C31B296F8}" type="datetime1">
              <a:rPr lang="en-IN" smtClean="0"/>
              <a:t>07-08-2024</a:t>
            </a:fld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6F5F075-5037-C835-A289-B05B54C1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CEB9DB0-CD1A-ADF0-7FBD-CEBD3B4C9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3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4A0D57-E2F9-AB03-B8F1-59A5ACE7B3E2}"/>
              </a:ext>
            </a:extLst>
          </p:cNvPr>
          <p:cNvSpPr txBox="1"/>
          <p:nvPr/>
        </p:nvSpPr>
        <p:spPr>
          <a:xfrm>
            <a:off x="838200" y="1251281"/>
            <a:ext cx="5521960" cy="5139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Type of Information System used:</a:t>
            </a:r>
          </a:p>
          <a:p>
            <a:pPr marL="630238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Tommy Hilfiger used </a:t>
            </a:r>
            <a:r>
              <a:rPr lang="en-IN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“OLABI” </a:t>
            </a: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information System.</a:t>
            </a:r>
          </a:p>
          <a:p>
            <a:pPr marL="630238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“OLABI Implementation - covering ERP, B2B trade processes and Brick &amp; Mortar stores with POS system on its unified &amp; seamless platform - has helped us to solve our technology challenges. With its advanced &amp; futuristic Cloud enabled tech stack, we could digitally transform our business successfully and move on to a new phase of technology-</a:t>
            </a:r>
            <a:r>
              <a:rPr lang="en-IN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fueled</a:t>
            </a: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growth. "</a:t>
            </a:r>
            <a:endParaRPr lang="en-IN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Price of software:</a:t>
            </a:r>
          </a:p>
          <a:p>
            <a:pPr marL="630238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OLABI software pricing decided as per retailer requirement .</a:t>
            </a:r>
          </a:p>
          <a:p>
            <a:pPr marL="630238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Mostly they charges 8,000-9,000 Rs. per Month.</a:t>
            </a:r>
          </a:p>
          <a:p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A computer on a desk&#10;&#10;Description automatically generated">
            <a:extLst>
              <a:ext uri="{FF2B5EF4-FFF2-40B4-BE49-F238E27FC236}">
                <a16:creationId xmlns:a16="http://schemas.microsoft.com/office/drawing/2014/main" id="{E3243A26-497E-90C7-14A1-719C50B7F7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3" t="35852" r="5952" b="9305"/>
          <a:stretch/>
        </p:blipFill>
        <p:spPr>
          <a:xfrm>
            <a:off x="6939256" y="1484805"/>
            <a:ext cx="4673648" cy="42062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419148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and grey background&#10;&#10;Description automatically generated">
            <a:extLst>
              <a:ext uri="{FF2B5EF4-FFF2-40B4-BE49-F238E27FC236}">
                <a16:creationId xmlns:a16="http://schemas.microsoft.com/office/drawing/2014/main" id="{CA2E093E-47B4-22F0-CBF4-C10F0C5D3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9753FF35-A362-9D46-BEE8-FB8E7683F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416" y="0"/>
            <a:ext cx="1503584" cy="45073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46AE577-9D39-D142-3E29-386E609F96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30108" y="1373629"/>
            <a:ext cx="4610100" cy="4110741"/>
          </a:xfr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IN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Challenges Faced by Employee: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Resistance to Change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Training and Skill Gaps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Migration Issues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System Integration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Customization and Flexibility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Adoption and Utilization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System Downtime and Reliability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Cost Overruns and Budget Constraints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Change Management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Maintaining Customer Service Levels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8BF364E-7564-6EDE-0701-8EE8E09C3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6DB63-A611-41CB-B163-91FA91FE1607}" type="datetime1">
              <a:rPr lang="en-IN" smtClean="0"/>
              <a:t>07-08-2024</a:t>
            </a:fld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6F5F075-5037-C835-A289-B05B54C1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CEB9DB0-CD1A-ADF0-7FBD-CEBD3B4C9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4</a:t>
            </a:fld>
            <a:endParaRPr lang="en-I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081FEA6-A699-653F-6A16-994AB315C3F2}"/>
              </a:ext>
            </a:extLst>
          </p:cNvPr>
          <p:cNvSpPr txBox="1">
            <a:spLocks/>
          </p:cNvSpPr>
          <p:nvPr/>
        </p:nvSpPr>
        <p:spPr>
          <a:xfrm>
            <a:off x="2334260" y="136525"/>
            <a:ext cx="7523480" cy="979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ABOUT TOMMY HILFIGER ERP SYSTEM</a:t>
            </a:r>
          </a:p>
        </p:txBody>
      </p:sp>
      <p:pic>
        <p:nvPicPr>
          <p:cNvPr id="10" name="Picture 9" descr="A store with many shelves of shoes&#10;&#10;Description automatically generated">
            <a:extLst>
              <a:ext uri="{FF2B5EF4-FFF2-40B4-BE49-F238E27FC236}">
                <a16:creationId xmlns:a16="http://schemas.microsoft.com/office/drawing/2014/main" id="{67C9A059-2A56-135E-6F5D-6C8A2A21F0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16" y="1373628"/>
            <a:ext cx="5638844" cy="466141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285351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and grey background&#10;&#10;Description automatically generated">
            <a:extLst>
              <a:ext uri="{FF2B5EF4-FFF2-40B4-BE49-F238E27FC236}">
                <a16:creationId xmlns:a16="http://schemas.microsoft.com/office/drawing/2014/main" id="{CA2E093E-47B4-22F0-CBF4-C10F0C5D3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9753FF35-A362-9D46-BEE8-FB8E7683F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416" y="0"/>
            <a:ext cx="1503584" cy="450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F879DE-FB11-D92A-583F-D03E39DFB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9320" y="151130"/>
            <a:ext cx="7833360" cy="89332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INFORMTION ABOUT COMPETITOR BRAND HUGO BOSS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8BF364E-7564-6EDE-0701-8EE8E09C3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6D129-D278-4E5D-A287-6E8B68C74A90}" type="datetime1">
              <a:rPr lang="en-IN" smtClean="0"/>
              <a:t>07-08-2024</a:t>
            </a:fld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6F5F075-5037-C835-A289-B05B54C1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CEB9DB0-CD1A-ADF0-7FBD-CEBD3B4C9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5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29765E-F330-D417-2C86-8D98D4FCD1A9}"/>
              </a:ext>
            </a:extLst>
          </p:cNvPr>
          <p:cNvSpPr txBox="1"/>
          <p:nvPr/>
        </p:nvSpPr>
        <p:spPr>
          <a:xfrm>
            <a:off x="838200" y="1829699"/>
            <a:ext cx="4008120" cy="30027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Type of Information System used:</a:t>
            </a:r>
          </a:p>
          <a:p>
            <a:pPr marL="538163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SAP ERP</a:t>
            </a:r>
          </a:p>
          <a:p>
            <a:pPr marL="538163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Oracle Retail</a:t>
            </a:r>
          </a:p>
          <a:p>
            <a:pPr marL="538163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Salesforce</a:t>
            </a:r>
          </a:p>
          <a:p>
            <a:pPr marL="538163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IBM Watson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Price of software:</a:t>
            </a:r>
          </a:p>
          <a:p>
            <a:pPr marL="538163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Mostly they charges 10,000-15,000 Rs. per Month.</a:t>
            </a:r>
          </a:p>
        </p:txBody>
      </p:sp>
      <p:pic>
        <p:nvPicPr>
          <p:cNvPr id="1028" name="Picture 4" descr="Bossed it: The Hugo Boss Rebrand Explored - Canny Creative">
            <a:extLst>
              <a:ext uri="{FF2B5EF4-FFF2-40B4-BE49-F238E27FC236}">
                <a16:creationId xmlns:a16="http://schemas.microsoft.com/office/drawing/2014/main" id="{F8178A46-717E-48C7-9DFA-A5152DA6A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122" y="1566754"/>
            <a:ext cx="5614555" cy="3724492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9130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and grey background&#10;&#10;Description automatically generated">
            <a:extLst>
              <a:ext uri="{FF2B5EF4-FFF2-40B4-BE49-F238E27FC236}">
                <a16:creationId xmlns:a16="http://schemas.microsoft.com/office/drawing/2014/main" id="{CA2E093E-47B4-22F0-CBF4-C10F0C5D3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9753FF35-A362-9D46-BEE8-FB8E7683F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416" y="0"/>
            <a:ext cx="1503584" cy="45073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8BF364E-7564-6EDE-0701-8EE8E09C3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425E0-C3ED-4CB4-8600-340C20FAB39B}" type="datetime1">
              <a:rPr lang="en-IN" smtClean="0"/>
              <a:t>07-08-2024</a:t>
            </a:fld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6F5F075-5037-C835-A289-B05B54C1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CEB9DB0-CD1A-ADF0-7FBD-CEBD3B4C9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6</a:t>
            </a:fld>
            <a:endParaRPr lang="en-IN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9AACB36C-A21D-9299-7346-D7BF14AE5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2988" y="1373629"/>
            <a:ext cx="4610100" cy="3418243"/>
          </a:xfr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IN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Challenges Faced by Employee: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Balancing luxury brand image with cost-efficiency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Digital transformation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Migration Issues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Sustainability and ethical sourcing</a:t>
            </a:r>
            <a:endParaRPr lang="en-IN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Talent retention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Change Management</a:t>
            </a:r>
          </a:p>
          <a:p>
            <a:pPr marL="538163" indent="-285750" algn="just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Maintaining Customer Service Levels</a:t>
            </a:r>
          </a:p>
        </p:txBody>
      </p:sp>
      <p:pic>
        <p:nvPicPr>
          <p:cNvPr id="2050" name="Picture 2" descr="Hugo Boss partners with Nedap for global RFID roll-out - Nedap">
            <a:extLst>
              <a:ext uri="{FF2B5EF4-FFF2-40B4-BE49-F238E27FC236}">
                <a16:creationId xmlns:a16="http://schemas.microsoft.com/office/drawing/2014/main" id="{99AB3E1D-F332-3784-3CD5-4970989EE6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9348" y="1562421"/>
            <a:ext cx="5539664" cy="4183891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4B92D19-6516-F1A8-4661-744C2A441F3C}"/>
              </a:ext>
            </a:extLst>
          </p:cNvPr>
          <p:cNvSpPr txBox="1">
            <a:spLocks/>
          </p:cNvSpPr>
          <p:nvPr/>
        </p:nvSpPr>
        <p:spPr>
          <a:xfrm>
            <a:off x="2179320" y="151130"/>
            <a:ext cx="7833360" cy="89332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INFORMTION ABOUT COMPETITOR BRAND HUGO BOSS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6896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and grey background&#10;&#10;Description automatically generated">
            <a:extLst>
              <a:ext uri="{FF2B5EF4-FFF2-40B4-BE49-F238E27FC236}">
                <a16:creationId xmlns:a16="http://schemas.microsoft.com/office/drawing/2014/main" id="{CA2E093E-47B4-22F0-CBF4-C10F0C5D39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9753FF35-A362-9D46-BEE8-FB8E7683FF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416" y="0"/>
            <a:ext cx="1503584" cy="45073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686B347-0519-50AE-4E14-EC3B09C35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0" y="225366"/>
            <a:ext cx="3454400" cy="524510"/>
          </a:xfrm>
        </p:spPr>
        <p:txBody>
          <a:bodyPr vert="horz" lIns="91440" tIns="45720" rIns="91440" bIns="45720" rtlCol="0" anchor="b">
            <a:normAutofit fontScale="97500"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TESTIMONIALS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8BF364E-7564-6EDE-0701-8EE8E09C3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7A391-6D48-4E12-8CF2-7B7270486913}" type="datetime1">
              <a:rPr lang="en-IN" smtClean="0"/>
              <a:t>07-08-2024</a:t>
            </a:fld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6F5F075-5037-C835-A289-B05B54C1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ENTERPRISE SERVICE MANAGEMENT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CEB9DB0-CD1A-ADF0-7FBD-CEBD3B4C9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50456-6344-4671-A79F-9FF763347B4F}" type="slidenum">
              <a:rPr lang="en-IN" smtClean="0"/>
              <a:t>7</a:t>
            </a:fld>
            <a:endParaRPr lang="en-IN"/>
          </a:p>
        </p:txBody>
      </p:sp>
      <p:pic>
        <p:nvPicPr>
          <p:cNvPr id="3" name="WhatsApp Video 2024-07-29 at 17.01.17_a498f15b">
            <a:hlinkClick r:id="" action="ppaction://media"/>
            <a:extLst>
              <a:ext uri="{FF2B5EF4-FFF2-40B4-BE49-F238E27FC236}">
                <a16:creationId xmlns:a16="http://schemas.microsoft.com/office/drawing/2014/main" id="{60E95F34-EBEE-6E87-C5E4-1B16CD246E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47520" y="982980"/>
            <a:ext cx="8696960" cy="489204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425655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men posing for a photo in a store&#10;&#10;Description automatically generated">
            <a:extLst>
              <a:ext uri="{FF2B5EF4-FFF2-40B4-BE49-F238E27FC236}">
                <a16:creationId xmlns:a16="http://schemas.microsoft.com/office/drawing/2014/main" id="{147E675E-8BD1-0D56-98B3-DE9CCA6B3DF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08" r="-1" b="3072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48C75F0-A138-6979-1DC3-D638B3B3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2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8BF364E-7564-6EDE-0701-8EE8E09C36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41B2510-97E6-4C37-9C14-F45309E7CA3F}" type="datetime1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8/7/2024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6F5F075-5037-C835-A289-B05B54C1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ENTERPRISE SERVICE MANAGEMENT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CEB9DB0-CD1A-ADF0-7FBD-CEBD3B4C9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2C50456-6344-4671-A79F-9FF763347B4F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8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9753FF35-A362-9D46-BEE8-FB8E7683F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416" y="0"/>
            <a:ext cx="1503584" cy="45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3726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444</Words>
  <Application>Microsoft Office PowerPoint</Application>
  <PresentationFormat>Widescreen</PresentationFormat>
  <Paragraphs>72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Courier New</vt:lpstr>
      <vt:lpstr>Times New Roman</vt:lpstr>
      <vt:lpstr>Wingdings</vt:lpstr>
      <vt:lpstr>Office Theme</vt:lpstr>
      <vt:lpstr>TOMMY HILFIGER</vt:lpstr>
      <vt:lpstr>INTRODUCTION</vt:lpstr>
      <vt:lpstr>INFORMATION ABOUT TOMMY HILFIGER ERP SYSTEM</vt:lpstr>
      <vt:lpstr>PowerPoint Presentation</vt:lpstr>
      <vt:lpstr>INFORMTION ABOUT COMPETITOR BRAND HUGO BOSS</vt:lpstr>
      <vt:lpstr>PowerPoint Presentation</vt:lpstr>
      <vt:lpstr>TESTIMONIALS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Modi Dev(MBA-24)</dc:creator>
  <cp:lastModifiedBy>Modi Dev(MBA-24)</cp:lastModifiedBy>
  <cp:revision>28</cp:revision>
  <dcterms:created xsi:type="dcterms:W3CDTF">2024-08-03T11:53:13Z</dcterms:created>
  <dcterms:modified xsi:type="dcterms:W3CDTF">2024-08-07T15:02:15Z</dcterms:modified>
</cp:coreProperties>
</file>

<file path=docProps/thumbnail.jpeg>
</file>